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1"/>
  </p:notesMasterIdLst>
  <p:sldIdLst>
    <p:sldId id="256" r:id="rId2"/>
    <p:sldId id="283" r:id="rId3"/>
    <p:sldId id="284" r:id="rId4"/>
    <p:sldId id="285" r:id="rId5"/>
    <p:sldId id="286" r:id="rId6"/>
    <p:sldId id="287" r:id="rId7"/>
    <p:sldId id="288" r:id="rId8"/>
    <p:sldId id="289" r:id="rId9"/>
    <p:sldId id="270" r:id="rId10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4" autoAdjust="0"/>
    <p:restoredTop sz="79429" autoAdjust="0"/>
  </p:normalViewPr>
  <p:slideViewPr>
    <p:cSldViewPr>
      <p:cViewPr>
        <p:scale>
          <a:sx n="125" d="100"/>
          <a:sy n="125" d="100"/>
        </p:scale>
        <p:origin x="-1224" y="-63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1BDCD-EBE6-4678-8413-13BFAA387E1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570D4-9143-4E91-8959-8D963457B7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416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570D4-9143-4E91-8959-8D963457B763}" type="slidenum">
              <a:rPr lang="ru-RU" smtClean="0"/>
              <a:t>2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570D4-9143-4E91-8959-8D963457B763}" type="slidenum">
              <a:rPr lang="ru-RU" smtClean="0"/>
              <a:t>9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31.05.2025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MSShafigullin\Desktop\Проекты\Брендбук\Гайдлайн\Презентация\презентация шаблон КФУ-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72"/>
          <a:stretch>
            <a:fillRect/>
          </a:stretch>
        </p:blipFill>
        <p:spPr bwMode="auto">
          <a:xfrm>
            <a:off x="0" y="1786"/>
            <a:ext cx="9144000" cy="51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MSShafigullin\Desktop\2020\Презентация КФУ\kfu_logo_circle_ru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555526"/>
            <a:ext cx="1152128" cy="1124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07392" y="1923678"/>
            <a:ext cx="79208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rgbClr val="000000"/>
              </a:buClr>
              <a:buSzPts val="1100"/>
            </a:pPr>
            <a:r>
              <a:rPr lang="ru-RU" sz="2800" dirty="0" smtClean="0">
                <a:solidFill>
                  <a:schemeClr val="lt1"/>
                </a:solidFill>
                <a:latin typeface="Times New Roman" panose="02020603050405020304" charset="0"/>
                <a:cs typeface="Times New Roman" panose="02020603050405020304" charset="0"/>
              </a:rPr>
              <a:t>РАЗРАБОТКА ИГРЫ С ЭЛЕМЕНТАМИ ОБУЧЕНИЯ ФИНАНСОВОЙ ГРАМОТНОСТИ ДЛЯ ДЕТЕЙ</a:t>
            </a:r>
            <a:endParaRPr lang="en-US" sz="2800" dirty="0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H="1">
            <a:off x="2339752" y="1923678"/>
            <a:ext cx="446449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070566"/>
              </p:ext>
            </p:extLst>
          </p:nvPr>
        </p:nvGraphicFramePr>
        <p:xfrm>
          <a:off x="5532255" y="3526465"/>
          <a:ext cx="3597621" cy="1158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762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37461">
                <a:tc>
                  <a:txBody>
                    <a:bodyPr/>
                    <a:lstStyle/>
                    <a:p>
                      <a:r>
                        <a:rPr lang="ru-RU" altLang="ru-RU" sz="1600" dirty="0">
                          <a:solidFill>
                            <a:schemeClr val="bg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Студент группы </a:t>
                      </a:r>
                      <a:r>
                        <a:rPr lang="ru-RU" altLang="ru-RU" sz="1600" dirty="0" smtClean="0">
                          <a:solidFill>
                            <a:schemeClr val="bg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09-151</a:t>
                      </a:r>
                    </a:p>
                    <a:p>
                      <a:r>
                        <a:rPr lang="ru-RU" altLang="ru-RU" sz="1600" dirty="0" smtClean="0">
                          <a:solidFill>
                            <a:schemeClr val="bg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Иванов Евгений</a:t>
                      </a:r>
                      <a:r>
                        <a:rPr lang="ru-RU" altLang="ru-RU" sz="1600" baseline="0" dirty="0" smtClean="0">
                          <a:solidFill>
                            <a:schemeClr val="bg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 Александрович</a:t>
                      </a:r>
                      <a:endParaRPr lang="" altLang="ru-RU" sz="1600" dirty="0">
                        <a:solidFill>
                          <a:schemeClr val="bg1"/>
                        </a:solidFill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37461">
                <a:tc>
                  <a:txBody>
                    <a:bodyPr/>
                    <a:lstStyle/>
                    <a:p>
                      <a:r>
                        <a:rPr lang="tt-RU" sz="1600" dirty="0">
                          <a:solidFill>
                            <a:schemeClr val="bg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Научный</a:t>
                      </a:r>
                      <a:r>
                        <a:rPr lang="tt-RU" sz="1600" baseline="0" dirty="0">
                          <a:solidFill>
                            <a:schemeClr val="bg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 руководител</a:t>
                      </a:r>
                      <a:r>
                        <a:rPr lang="ru-RU" sz="1600" baseline="0" dirty="0">
                          <a:solidFill>
                            <a:schemeClr val="bg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ь</a:t>
                      </a:r>
                      <a:r>
                        <a:rPr lang="tt-RU" sz="1600" baseline="0" dirty="0" smtClean="0">
                          <a:solidFill>
                            <a:schemeClr val="bg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:</a:t>
                      </a:r>
                    </a:p>
                    <a:p>
                      <a:r>
                        <a:rPr lang="tt-RU" sz="1600" baseline="0" dirty="0" smtClean="0">
                          <a:solidFill>
                            <a:schemeClr val="bg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Ахмедова Альфира Мазитовна</a:t>
                      </a:r>
                      <a:endParaRPr lang="ru-RU" sz="1600" dirty="0">
                        <a:solidFill>
                          <a:schemeClr val="bg1"/>
                        </a:solidFill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640967" y="4666811"/>
            <a:ext cx="172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t-RU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2025 г. Казань</a:t>
            </a:r>
            <a:endParaRPr lang="ru-RU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827584" cy="5143500"/>
          </a:xfrm>
          <a:prstGeom prst="rect">
            <a:avLst/>
          </a:prstGeom>
          <a:gradFill flip="none" rotWithShape="1">
            <a:gsLst>
              <a:gs pos="0">
                <a:srgbClr val="00549F">
                  <a:shade val="30000"/>
                  <a:satMod val="115000"/>
                </a:srgbClr>
              </a:gs>
              <a:gs pos="50000">
                <a:srgbClr val="00549F">
                  <a:shade val="67500"/>
                  <a:satMod val="115000"/>
                </a:srgbClr>
              </a:gs>
              <a:gs pos="100000">
                <a:srgbClr val="00549F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Picture 2" descr="C:\Users\MSShafigullin\Desktop\2020\Презентация КФУ\kfu_logo_circle_ru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67" y="87534"/>
            <a:ext cx="55305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71601" y="185716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Цель работы</a:t>
            </a:r>
            <a:r>
              <a:rPr lang="en-US" b="1" dirty="0" smtClean="0"/>
              <a:t>: </a:t>
            </a:r>
            <a:r>
              <a:rPr lang="ru-RU" dirty="0" smtClean="0"/>
              <a:t>Разработать прототип мобильной игры, содержащей элементы обучения финансовой грамотности для детей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971601" y="834721"/>
            <a:ext cx="78488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 smtClean="0"/>
              <a:t>Задачи</a:t>
            </a:r>
            <a:r>
              <a:rPr lang="en-US" b="1" dirty="0" smtClean="0"/>
              <a:t>:</a:t>
            </a:r>
            <a:endParaRPr lang="ru-RU" b="1" dirty="0" smtClean="0"/>
          </a:p>
          <a:p>
            <a:pPr indent="342900" algn="just">
              <a:buFont typeface="+mj-lt"/>
              <a:buAutoNum type="arabicPeriod"/>
            </a:pPr>
            <a:r>
              <a:rPr lang="ru-RU" dirty="0" smtClean="0"/>
              <a:t>Исследовать </a:t>
            </a:r>
            <a:r>
              <a:rPr lang="ru-RU" dirty="0"/>
              <a:t>современные подходы к созданию игр с элементами обучения финансовой грамотности, изучить аналоги, определить оптимальные средства разработки.</a:t>
            </a:r>
          </a:p>
          <a:p>
            <a:pPr indent="342900" algn="just">
              <a:buFont typeface="+mj-lt"/>
              <a:buAutoNum type="arabicPeriod"/>
            </a:pPr>
            <a:r>
              <a:rPr lang="ru-RU" dirty="0" smtClean="0"/>
              <a:t>Разработать </a:t>
            </a:r>
            <a:r>
              <a:rPr lang="ru-RU" dirty="0"/>
              <a:t>концепцию игры, включая сюжет, механики, систему обучения финансовой грамотности, а также спроектировать пользовательские сценарии, интерфейсы и логику взаимодействия игрока с контентом.</a:t>
            </a:r>
          </a:p>
          <a:p>
            <a:pPr indent="342900" algn="just">
              <a:buFont typeface="+mj-lt"/>
              <a:buAutoNum type="arabicPeriod"/>
            </a:pPr>
            <a:r>
              <a:rPr lang="ru-RU" dirty="0" smtClean="0"/>
              <a:t>Разработать </a:t>
            </a:r>
            <a:r>
              <a:rPr lang="ru-RU" dirty="0"/>
              <a:t>функциональный прототип мобильной игры, реализовав основные игровые механики, систему прогресса, интерактивные задания по финансовой грамотности и адаптивный интерфейс, подходящий для детского восприятия.</a:t>
            </a:r>
          </a:p>
          <a:p>
            <a:pPr indent="342900" algn="just">
              <a:buFont typeface="+mj-lt"/>
              <a:buAutoNum type="arabicPeriod"/>
            </a:pPr>
            <a:r>
              <a:rPr lang="ru-RU" dirty="0" smtClean="0"/>
              <a:t>Провести </a:t>
            </a:r>
            <a:r>
              <a:rPr lang="ru-RU" dirty="0"/>
              <a:t>проверку корректности работы всех игровых систем, протестировать интерактивные элементы на удобство взаимодействия и соответствие задуманному UX/UI-дизайну.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28675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60311" y="114186"/>
            <a:ext cx="2747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Инструменты разработки</a:t>
            </a:r>
            <a:endParaRPr lang="ru-RU" b="1" dirty="0"/>
          </a:p>
        </p:txBody>
      </p:sp>
      <p:pic>
        <p:nvPicPr>
          <p:cNvPr id="1027" name="Picture 3" descr="C:\Users\evgeh\Downloads\csharp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13" y="1256469"/>
            <a:ext cx="811225" cy="81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evgeh\Downloads\v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1099308"/>
            <a:ext cx="1800872" cy="1125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evgeh\Downloads\unity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204275"/>
            <a:ext cx="5572333" cy="3134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evgeh\Downloads\ыфдшеу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987574"/>
            <a:ext cx="2615456" cy="145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77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827584" cy="5143500"/>
          </a:xfrm>
          <a:prstGeom prst="rect">
            <a:avLst/>
          </a:prstGeom>
          <a:gradFill flip="none" rotWithShape="1">
            <a:gsLst>
              <a:gs pos="0">
                <a:srgbClr val="00549F">
                  <a:shade val="30000"/>
                  <a:satMod val="115000"/>
                </a:srgbClr>
              </a:gs>
              <a:gs pos="50000">
                <a:srgbClr val="00549F">
                  <a:shade val="67500"/>
                  <a:satMod val="115000"/>
                </a:srgbClr>
              </a:gs>
              <a:gs pos="100000">
                <a:srgbClr val="00549F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Picture 2" descr="C:\Users\MSShafigullin\Desktop\2020\Презентация КФУ\kfu_logo_circle_ru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67" y="87534"/>
            <a:ext cx="55305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087746"/>
            <a:ext cx="1471757" cy="1400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3075806"/>
            <a:ext cx="1471757" cy="1400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275856" y="1087746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Три кота</a:t>
            </a:r>
            <a:r>
              <a:rPr lang="en-US" dirty="0" smtClean="0"/>
              <a:t>: </a:t>
            </a:r>
            <a:r>
              <a:rPr lang="ru-RU" dirty="0" smtClean="0"/>
              <a:t>Финансы для детей</a:t>
            </a:r>
          </a:p>
          <a:p>
            <a:r>
              <a:rPr lang="ru-RU" dirty="0" smtClean="0"/>
              <a:t>Цель игры</a:t>
            </a:r>
            <a:r>
              <a:rPr lang="en-US" dirty="0" smtClean="0"/>
              <a:t>: </a:t>
            </a:r>
            <a:r>
              <a:rPr lang="ru-RU" dirty="0" smtClean="0"/>
              <a:t>обучение сбережению и планированию бюджета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3275856" y="3075806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 smtClean="0"/>
              <a:t>Барбоскины</a:t>
            </a:r>
            <a:r>
              <a:rPr lang="en-US" dirty="0" smtClean="0"/>
              <a:t>: </a:t>
            </a:r>
            <a:r>
              <a:rPr lang="ru-RU" dirty="0" smtClean="0"/>
              <a:t>Супермаркет</a:t>
            </a:r>
          </a:p>
          <a:p>
            <a:r>
              <a:rPr lang="ru-RU" dirty="0" smtClean="0"/>
              <a:t>Цель игры</a:t>
            </a:r>
            <a:r>
              <a:rPr lang="en-US" dirty="0" smtClean="0"/>
              <a:t>: </a:t>
            </a:r>
            <a:r>
              <a:rPr lang="ru-RU" dirty="0" smtClean="0"/>
              <a:t>собрать товары из списка покупок, избегая лишних покупок</a:t>
            </a:r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1259632" y="172868"/>
            <a:ext cx="3326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Обзор существующих решений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6730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28675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C:\Users\evgeh\Desktop\diplom\flower_shop_game\diploma_documents\диаграмма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2147" y="915566"/>
            <a:ext cx="4223406" cy="3745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71600" y="195486"/>
            <a:ext cx="2767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Модули игровой системы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8311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28675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 descr="C:\Users\evgeh\Desktop\diplom\flower_shop_game\diploma_documents\диаграмма рабочего дня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1100430"/>
            <a:ext cx="5944918" cy="3627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71600" y="123478"/>
            <a:ext cx="4443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Диаграмма последовательности действий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80840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28675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29625" y="123478"/>
            <a:ext cx="15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Тестирование</a:t>
            </a:r>
            <a:endParaRPr lang="ru-RU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057929" y="4362400"/>
            <a:ext cx="360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Ручное тестирование интерфейса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078" y="1059582"/>
            <a:ext cx="5570190" cy="292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6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28675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71600" y="123478"/>
            <a:ext cx="1777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Пример работы</a:t>
            </a:r>
            <a:endParaRPr lang="ru-RU" b="1" dirty="0"/>
          </a:p>
        </p:txBody>
      </p:sp>
      <p:pic>
        <p:nvPicPr>
          <p:cNvPr id="3" name="work example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75656" y="759532"/>
            <a:ext cx="6899867" cy="362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20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MSShafigullin\Desktop\Проекты\Брендбук\Гайдлайн\Презентация\презентация шаблон КФУ-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72"/>
          <a:stretch>
            <a:fillRect/>
          </a:stretch>
        </p:blipFill>
        <p:spPr bwMode="auto">
          <a:xfrm>
            <a:off x="-15969" y="0"/>
            <a:ext cx="9144000" cy="51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MSShafigullin\Desktop\2020\Презентация КФУ\kfu_logo_circle_ru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11510"/>
            <a:ext cx="1152128" cy="1124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323783" y="2309247"/>
            <a:ext cx="4464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r>
              <a:rPr lang="en-US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ru-RU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614</TotalTime>
  <Words>190</Words>
  <Application>Microsoft Office PowerPoint</Application>
  <PresentationFormat>Экран (16:9)</PresentationFormat>
  <Paragraphs>26</Paragraphs>
  <Slides>9</Slides>
  <Notes>2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Тема1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Шафигуллин Марат Шарифуллович</dc:creator>
  <cp:lastModifiedBy>evgeh</cp:lastModifiedBy>
  <cp:revision>112</cp:revision>
  <dcterms:created xsi:type="dcterms:W3CDTF">2020-07-15T10:53:00Z</dcterms:created>
  <dcterms:modified xsi:type="dcterms:W3CDTF">2025-05-31T14:25:42Z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66EA254AF494488D8F5865F4BD67BB6E</vt:lpwstr>
  </property>
  <property fmtid="{D5CDD505-2E9C-101B-9397-08002B2CF9AE}" pid="3" name="KSOProductBuildVer">
    <vt:lpwstr>1049-11.2.0.11074</vt:lpwstr>
  </property>
</Properties>
</file>

<file path=docProps/thumbnail.jpeg>
</file>